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jj3gyyMB6kGEAUYs3sIQoDMM9W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1d470bff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51d470bff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51d470bff7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51d470bff7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1d470bff7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251d470bff7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1d470bff7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251d470bff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558b49f4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558b49f4e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2558b49f4e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37" name="Shape 37"/>
        <p:cNvGrpSpPr/>
        <p:nvPr/>
      </p:nvGrpSpPr>
      <p:grpSpPr>
        <a:xfrm>
          <a:off x="0" y="0"/>
          <a:ext cx="0" cy="0"/>
          <a:chOff x="0" y="0"/>
          <a:chExt cx="0" cy="0"/>
        </a:xfrm>
      </p:grpSpPr>
      <p:pic>
        <p:nvPicPr>
          <p:cNvPr descr="Afbeelding met wit&#10;&#10;Automatisch gegenereerde beschrijving" id="38" name="Google Shape;38;p7"/>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52" name="Google Shape;52;p7"/>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53" name="Google Shape;53;p7"/>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750"/>
                                        <p:tgtEl>
                                          <p:spTgt spid="39"/>
                                        </p:tgtEl>
                                      </p:cBhvr>
                                    </p:animEffect>
                                  </p:childTnLst>
                                </p:cTn>
                              </p:par>
                              <p:par>
                                <p:cTn fill="hold" nodeType="withEffect" presetClass="entr" presetID="10" presetSubtype="0">
                                  <p:stCondLst>
                                    <p:cond delay="100"/>
                                  </p:stCondLst>
                                  <p:childTnLst>
                                    <p:set>
                                      <p:cBhvr>
                                        <p:cTn dur="1" fill="hold">
                                          <p:stCondLst>
                                            <p:cond delay="0"/>
                                          </p:stCondLst>
                                        </p:cTn>
                                        <p:tgtEl>
                                          <p:spTgt spid="40"/>
                                        </p:tgtEl>
                                        <p:attrNameLst>
                                          <p:attrName>style.visibility</p:attrName>
                                        </p:attrNameLst>
                                      </p:cBhvr>
                                      <p:to>
                                        <p:strVal val="visible"/>
                                      </p:to>
                                    </p:set>
                                    <p:animEffect filter="fade" transition="in">
                                      <p:cBhvr>
                                        <p:cTn dur="750"/>
                                        <p:tgtEl>
                                          <p:spTgt spid="40"/>
                                        </p:tgtEl>
                                      </p:cBhvr>
                                    </p:animEffect>
                                  </p:childTnLst>
                                </p:cTn>
                              </p:par>
                              <p:par>
                                <p:cTn fill="hold" nodeType="withEffect" presetClass="entr" presetID="10" presetSubtype="0">
                                  <p:stCondLst>
                                    <p:cond delay="200"/>
                                  </p:stCondLst>
                                  <p:childTnLst>
                                    <p:set>
                                      <p:cBhvr>
                                        <p:cTn dur="1" fill="hold">
                                          <p:stCondLst>
                                            <p:cond delay="0"/>
                                          </p:stCondLst>
                                        </p:cTn>
                                        <p:tgtEl>
                                          <p:spTgt spid="41"/>
                                        </p:tgtEl>
                                        <p:attrNameLst>
                                          <p:attrName>style.visibility</p:attrName>
                                        </p:attrNameLst>
                                      </p:cBhvr>
                                      <p:to>
                                        <p:strVal val="visible"/>
                                      </p:to>
                                    </p:set>
                                    <p:animEffect filter="fade" transition="in">
                                      <p:cBhvr>
                                        <p:cTn dur="750"/>
                                        <p:tgtEl>
                                          <p:spTgt spid="41"/>
                                        </p:tgtEl>
                                      </p:cBhvr>
                                    </p:animEffect>
                                  </p:childTnLst>
                                </p:cTn>
                              </p:par>
                              <p:par>
                                <p:cTn fill="hold" nodeType="withEffect" presetClass="entr" presetID="10" presetSubtype="0">
                                  <p:stCondLst>
                                    <p:cond delay="300"/>
                                  </p:stCondLst>
                                  <p:childTnLst>
                                    <p:set>
                                      <p:cBhvr>
                                        <p:cTn dur="1" fill="hold">
                                          <p:stCondLst>
                                            <p:cond delay="0"/>
                                          </p:stCondLst>
                                        </p:cTn>
                                        <p:tgtEl>
                                          <p:spTgt spid="42"/>
                                        </p:tgtEl>
                                        <p:attrNameLst>
                                          <p:attrName>style.visibility</p:attrName>
                                        </p:attrNameLst>
                                      </p:cBhvr>
                                      <p:to>
                                        <p:strVal val="visible"/>
                                      </p:to>
                                    </p:set>
                                    <p:animEffect filter="fade" transition="in">
                                      <p:cBhvr>
                                        <p:cTn dur="750"/>
                                        <p:tgtEl>
                                          <p:spTgt spid="42"/>
                                        </p:tgtEl>
                                      </p:cBhvr>
                                    </p:animEffect>
                                  </p:childTnLst>
                                </p:cTn>
                              </p:par>
                              <p:par>
                                <p:cTn fill="hold" nodeType="withEffect" presetClass="entr" presetID="10" presetSubtype="0">
                                  <p:stCondLst>
                                    <p:cond delay="400"/>
                                  </p:stCondLst>
                                  <p:childTnLst>
                                    <p:set>
                                      <p:cBhvr>
                                        <p:cTn dur="1" fill="hold">
                                          <p:stCondLst>
                                            <p:cond delay="0"/>
                                          </p:stCondLst>
                                        </p:cTn>
                                        <p:tgtEl>
                                          <p:spTgt spid="43"/>
                                        </p:tgtEl>
                                        <p:attrNameLst>
                                          <p:attrName>style.visibility</p:attrName>
                                        </p:attrNameLst>
                                      </p:cBhvr>
                                      <p:to>
                                        <p:strVal val="visible"/>
                                      </p:to>
                                    </p:set>
                                    <p:animEffect filter="fade" transition="in">
                                      <p:cBhvr>
                                        <p:cTn dur="750"/>
                                        <p:tgtEl>
                                          <p:spTgt spid="43"/>
                                        </p:tgtEl>
                                      </p:cBhvr>
                                    </p:animEffect>
                                  </p:childTnLst>
                                </p:cTn>
                              </p:par>
                              <p:par>
                                <p:cTn fill="hold" nodeType="withEffect" presetClass="entr" presetID="10" presetSubtype="0">
                                  <p:stCondLst>
                                    <p:cond delay="500"/>
                                  </p:stCondLst>
                                  <p:childTnLst>
                                    <p:set>
                                      <p:cBhvr>
                                        <p:cTn dur="1" fill="hold">
                                          <p:stCondLst>
                                            <p:cond delay="0"/>
                                          </p:stCondLst>
                                        </p:cTn>
                                        <p:tgtEl>
                                          <p:spTgt spid="49"/>
                                        </p:tgtEl>
                                        <p:attrNameLst>
                                          <p:attrName>style.visibility</p:attrName>
                                        </p:attrNameLst>
                                      </p:cBhvr>
                                      <p:to>
                                        <p:strVal val="visible"/>
                                      </p:to>
                                    </p:set>
                                    <p:animEffect filter="fade" transition="in">
                                      <p:cBhvr>
                                        <p:cTn dur="750"/>
                                        <p:tgtEl>
                                          <p:spTgt spid="49"/>
                                        </p:tgtEl>
                                      </p:cBhvr>
                                    </p:animEffect>
                                  </p:childTnLst>
                                </p:cTn>
                              </p:par>
                              <p:par>
                                <p:cTn fill="hold" nodeType="withEffect" presetClass="entr" presetID="10" presetSubtype="0">
                                  <p:stCondLst>
                                    <p:cond delay="600"/>
                                  </p:stCondLst>
                                  <p:childTnLst>
                                    <p:set>
                                      <p:cBhvr>
                                        <p:cTn dur="1" fill="hold">
                                          <p:stCondLst>
                                            <p:cond delay="0"/>
                                          </p:stCondLst>
                                        </p:cTn>
                                        <p:tgtEl>
                                          <p:spTgt spid="44"/>
                                        </p:tgtEl>
                                        <p:attrNameLst>
                                          <p:attrName>style.visibility</p:attrName>
                                        </p:attrNameLst>
                                      </p:cBhvr>
                                      <p:to>
                                        <p:strVal val="visible"/>
                                      </p:to>
                                    </p:set>
                                    <p:animEffect filter="fade" transition="in">
                                      <p:cBhvr>
                                        <p:cTn dur="750"/>
                                        <p:tgtEl>
                                          <p:spTgt spid="44"/>
                                        </p:tgtEl>
                                      </p:cBhvr>
                                    </p:animEffect>
                                  </p:childTnLst>
                                </p:cTn>
                              </p:par>
                              <p:par>
                                <p:cTn fill="hold" nodeType="withEffect" presetClass="entr" presetID="10" presetSubtype="0">
                                  <p:stCondLst>
                                    <p:cond delay="700"/>
                                  </p:stCondLst>
                                  <p:childTnLst>
                                    <p:set>
                                      <p:cBhvr>
                                        <p:cTn dur="1" fill="hold">
                                          <p:stCondLst>
                                            <p:cond delay="0"/>
                                          </p:stCondLst>
                                        </p:cTn>
                                        <p:tgtEl>
                                          <p:spTgt spid="45"/>
                                        </p:tgtEl>
                                        <p:attrNameLst>
                                          <p:attrName>style.visibility</p:attrName>
                                        </p:attrNameLst>
                                      </p:cBhvr>
                                      <p:to>
                                        <p:strVal val="visible"/>
                                      </p:to>
                                    </p:set>
                                    <p:animEffect filter="fade" transition="in">
                                      <p:cBhvr>
                                        <p:cTn dur="750"/>
                                        <p:tgtEl>
                                          <p:spTgt spid="45"/>
                                        </p:tgtEl>
                                      </p:cBhvr>
                                    </p:animEffect>
                                  </p:childTnLst>
                                </p:cTn>
                              </p:par>
                              <p:par>
                                <p:cTn fill="hold" nodeType="withEffect" presetClass="entr" presetID="10" presetSubtype="0">
                                  <p:stCondLst>
                                    <p:cond delay="800"/>
                                  </p:stCondLst>
                                  <p:childTnLst>
                                    <p:set>
                                      <p:cBhvr>
                                        <p:cTn dur="1" fill="hold">
                                          <p:stCondLst>
                                            <p:cond delay="0"/>
                                          </p:stCondLst>
                                        </p:cTn>
                                        <p:tgtEl>
                                          <p:spTgt spid="46"/>
                                        </p:tgtEl>
                                        <p:attrNameLst>
                                          <p:attrName>style.visibility</p:attrName>
                                        </p:attrNameLst>
                                      </p:cBhvr>
                                      <p:to>
                                        <p:strVal val="visible"/>
                                      </p:to>
                                    </p:set>
                                    <p:animEffect filter="fade" transition="in">
                                      <p:cBhvr>
                                        <p:cTn dur="750"/>
                                        <p:tgtEl>
                                          <p:spTgt spid="46"/>
                                        </p:tgtEl>
                                      </p:cBhvr>
                                    </p:animEffect>
                                  </p:childTnLst>
                                </p:cTn>
                              </p:par>
                              <p:par>
                                <p:cTn fill="hold" nodeType="withEffect" presetClass="entr" presetID="10" presetSubtype="0">
                                  <p:stCondLst>
                                    <p:cond delay="900"/>
                                  </p:stCondLst>
                                  <p:childTnLst>
                                    <p:set>
                                      <p:cBhvr>
                                        <p:cTn dur="1" fill="hold">
                                          <p:stCondLst>
                                            <p:cond delay="0"/>
                                          </p:stCondLst>
                                        </p:cTn>
                                        <p:tgtEl>
                                          <p:spTgt spid="47"/>
                                        </p:tgtEl>
                                        <p:attrNameLst>
                                          <p:attrName>style.visibility</p:attrName>
                                        </p:attrNameLst>
                                      </p:cBhvr>
                                      <p:to>
                                        <p:strVal val="visible"/>
                                      </p:to>
                                    </p:set>
                                    <p:animEffect filter="fade" transition="in">
                                      <p:cBhvr>
                                        <p:cTn dur="750"/>
                                        <p:tgtEl>
                                          <p:spTgt spid="47"/>
                                        </p:tgtEl>
                                      </p:cBhvr>
                                    </p:animEffect>
                                  </p:childTnLst>
                                </p:cTn>
                              </p:par>
                              <p:par>
                                <p:cTn fill="hold" nodeType="withEffect" presetClass="entr" presetID="10" presetSubtype="0">
                                  <p:stCondLst>
                                    <p:cond delay="1000"/>
                                  </p:stCondLst>
                                  <p:childTnLst>
                                    <p:set>
                                      <p:cBhvr>
                                        <p:cTn dur="1" fill="hold">
                                          <p:stCondLst>
                                            <p:cond delay="0"/>
                                          </p:stCondLst>
                                        </p:cTn>
                                        <p:tgtEl>
                                          <p:spTgt spid="51"/>
                                        </p:tgtEl>
                                        <p:attrNameLst>
                                          <p:attrName>style.visibility</p:attrName>
                                        </p:attrNameLst>
                                      </p:cBhvr>
                                      <p:to>
                                        <p:strVal val="visible"/>
                                      </p:to>
                                    </p:set>
                                    <p:animEffect filter="fade" transition="in">
                                      <p:cBhvr>
                                        <p:cTn dur="750"/>
                                        <p:tgtEl>
                                          <p:spTgt spid="51"/>
                                        </p:tgtEl>
                                      </p:cBhvr>
                                    </p:animEffect>
                                  </p:childTnLst>
                                </p:cTn>
                              </p:par>
                              <p:par>
                                <p:cTn fill="hold" nodeType="withEffect" presetClass="entr" presetID="10" presetSubtype="0">
                                  <p:stCondLst>
                                    <p:cond delay="110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par>
                                <p:cTn fill="hold" nodeType="withEffect" presetClass="entr" presetID="10" presetSubtype="0">
                                  <p:stCondLst>
                                    <p:cond delay="1200"/>
                                  </p:stCondLst>
                                  <p:childTnLst>
                                    <p:set>
                                      <p:cBhvr>
                                        <p:cTn dur="1" fill="hold">
                                          <p:stCondLst>
                                            <p:cond delay="0"/>
                                          </p:stCondLst>
                                        </p:cTn>
                                        <p:tgtEl>
                                          <p:spTgt spid="48"/>
                                        </p:tgtEl>
                                        <p:attrNameLst>
                                          <p:attrName>style.visibility</p:attrName>
                                        </p:attrNameLst>
                                      </p:cBhvr>
                                      <p:to>
                                        <p:strVal val="visible"/>
                                      </p:to>
                                    </p:set>
                                    <p:animEffect filter="fade" transition="in">
                                      <p:cBhvr>
                                        <p:cTn dur="750"/>
                                        <p:tgtEl>
                                          <p:spTgt spid="48"/>
                                        </p:tgtEl>
                                      </p:cBhvr>
                                    </p:animEffect>
                                  </p:childTnLst>
                                </p:cTn>
                              </p:par>
                              <p:par>
                                <p:cTn fill="hold" nodeType="withEffect" presetClass="entr" presetID="10" presetSubtype="0">
                                  <p:stCondLst>
                                    <p:cond delay="1200"/>
                                  </p:stCondLst>
                                  <p:childTnLst>
                                    <p:set>
                                      <p:cBhvr>
                                        <p:cTn dur="1" fill="hold">
                                          <p:stCondLst>
                                            <p:cond delay="0"/>
                                          </p:stCondLst>
                                        </p:cTn>
                                        <p:tgtEl>
                                          <p:spTgt spid="52"/>
                                        </p:tgtEl>
                                        <p:attrNameLst>
                                          <p:attrName>style.visibility</p:attrName>
                                        </p:attrNameLst>
                                      </p:cBhvr>
                                      <p:to>
                                        <p:strVal val="visible"/>
                                      </p:to>
                                    </p:set>
                                    <p:animEffect filter="fade" transition="in">
                                      <p:cBhvr>
                                        <p:cTn dur="75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54" name="Shape 54"/>
        <p:cNvGrpSpPr/>
        <p:nvPr/>
      </p:nvGrpSpPr>
      <p:grpSpPr>
        <a:xfrm>
          <a:off x="0" y="0"/>
          <a:ext cx="0" cy="0"/>
          <a:chOff x="0" y="0"/>
          <a:chExt cx="0" cy="0"/>
        </a:xfrm>
      </p:grpSpPr>
      <p:sp>
        <p:nvSpPr>
          <p:cNvPr id="55" name="Google Shape;55;p9"/>
          <p:cNvSpPr/>
          <p:nvPr>
            <p:ph idx="2" type="pic"/>
          </p:nvPr>
        </p:nvSpPr>
        <p:spPr>
          <a:xfrm>
            <a:off x="615950" y="609600"/>
            <a:ext cx="10952162" cy="5627688"/>
          </a:xfrm>
          <a:prstGeom prst="rect">
            <a:avLst/>
          </a:prstGeom>
          <a:solidFill>
            <a:srgbClr val="F2F2F2"/>
          </a:solidFill>
          <a:ln>
            <a:noFill/>
          </a:ln>
        </p:spPr>
      </p:sp>
      <p:sp>
        <p:nvSpPr>
          <p:cNvPr id="56" name="Google Shape;56;p9"/>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57" name="Google Shape;57;p9"/>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0" name="Google Shape;60;p9"/>
          <p:cNvGrpSpPr/>
          <p:nvPr/>
        </p:nvGrpSpPr>
        <p:grpSpPr>
          <a:xfrm>
            <a:off x="12377595" y="0"/>
            <a:ext cx="3693386" cy="5270646"/>
            <a:chOff x="-3786437" y="0"/>
            <a:chExt cx="3693386" cy="5270646"/>
          </a:xfrm>
        </p:grpSpPr>
        <p:sp>
          <p:nvSpPr>
            <p:cNvPr id="61" name="Google Shape;61;p9"/>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62" name="Google Shape;62;p9"/>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4" name="Google Shape;64;p9"/>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65" name="Google Shape;65;p9"/>
            <p:cNvGrpSpPr/>
            <p:nvPr/>
          </p:nvGrpSpPr>
          <p:grpSpPr>
            <a:xfrm>
              <a:off x="-3316179" y="1231351"/>
              <a:ext cx="294789" cy="346676"/>
              <a:chOff x="14466489" y="1001522"/>
              <a:chExt cx="290627" cy="341782"/>
            </a:xfrm>
          </p:grpSpPr>
          <p:sp>
            <p:nvSpPr>
              <p:cNvPr id="66" name="Google Shape;66;p9"/>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9"/>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68" name="Google Shape;68;p9"/>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69" name="Google Shape;69;p9"/>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70" name="Google Shape;70;p9"/>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71" name="Google Shape;71;p9"/>
              <p:cNvCxnSpPr>
                <a:stCxn id="69"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72" name="Google Shape;72;p9"/>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73" name="Google Shape;73;p9"/>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74" name="Google Shape;74;p9"/>
            <p:cNvGrpSpPr/>
            <p:nvPr/>
          </p:nvGrpSpPr>
          <p:grpSpPr>
            <a:xfrm>
              <a:off x="-3311319" y="2164285"/>
              <a:ext cx="825500" cy="209550"/>
              <a:chOff x="13504624" y="2482850"/>
              <a:chExt cx="825500" cy="209550"/>
            </a:xfrm>
          </p:grpSpPr>
          <p:sp>
            <p:nvSpPr>
              <p:cNvPr id="75" name="Google Shape;75;p9"/>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76" name="Google Shape;76;p9"/>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77" name="Google Shape;77;p9"/>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78" name="Google Shape;78;p9"/>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79" name="Google Shape;79;p9"/>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80" name="Google Shape;80;p9"/>
            <p:cNvGrpSpPr/>
            <p:nvPr/>
          </p:nvGrpSpPr>
          <p:grpSpPr>
            <a:xfrm>
              <a:off x="-3408294" y="3643742"/>
              <a:ext cx="622283" cy="612920"/>
              <a:chOff x="12617641" y="3403239"/>
              <a:chExt cx="752963" cy="741634"/>
            </a:xfrm>
          </p:grpSpPr>
          <p:grpSp>
            <p:nvGrpSpPr>
              <p:cNvPr id="81" name="Google Shape;81;p9"/>
              <p:cNvGrpSpPr/>
              <p:nvPr/>
            </p:nvGrpSpPr>
            <p:grpSpPr>
              <a:xfrm>
                <a:off x="12771530" y="3403239"/>
                <a:ext cx="467176" cy="448491"/>
                <a:chOff x="12782157" y="3403239"/>
                <a:chExt cx="467176" cy="448491"/>
              </a:xfrm>
            </p:grpSpPr>
            <p:grpSp>
              <p:nvGrpSpPr>
                <p:cNvPr id="82" name="Google Shape;82;p9"/>
                <p:cNvGrpSpPr/>
                <p:nvPr/>
              </p:nvGrpSpPr>
              <p:grpSpPr>
                <a:xfrm>
                  <a:off x="12782157" y="3403239"/>
                  <a:ext cx="412976" cy="396132"/>
                  <a:chOff x="13554906" y="3320109"/>
                  <a:chExt cx="443917" cy="425811"/>
                </a:xfrm>
              </p:grpSpPr>
              <p:grpSp>
                <p:nvGrpSpPr>
                  <p:cNvPr id="83" name="Google Shape;83;p9"/>
                  <p:cNvGrpSpPr/>
                  <p:nvPr/>
                </p:nvGrpSpPr>
                <p:grpSpPr>
                  <a:xfrm>
                    <a:off x="13554906" y="3320109"/>
                    <a:ext cx="443917" cy="425811"/>
                    <a:chOff x="12909684" y="1276143"/>
                    <a:chExt cx="443917" cy="425811"/>
                  </a:xfrm>
                </p:grpSpPr>
                <p:sp>
                  <p:nvSpPr>
                    <p:cNvPr id="84" name="Google Shape;84;p9"/>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85" name="Google Shape;85;p9"/>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86" name="Google Shape;86;p9"/>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87" name="Google Shape;87;p9"/>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88" name="Google Shape;88;p9"/>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89" name="Google Shape;89;p9"/>
                <p:cNvGrpSpPr/>
                <p:nvPr/>
              </p:nvGrpSpPr>
              <p:grpSpPr>
                <a:xfrm>
                  <a:off x="13103513" y="3705268"/>
                  <a:ext cx="145820" cy="146462"/>
                  <a:chOff x="13096169" y="3602278"/>
                  <a:chExt cx="145820" cy="146462"/>
                </a:xfrm>
              </p:grpSpPr>
              <p:sp>
                <p:nvSpPr>
                  <p:cNvPr id="90" name="Google Shape;90;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91" name="Google Shape;91;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92" name="Google Shape;92;p9"/>
                <p:cNvGrpSpPr/>
                <p:nvPr/>
              </p:nvGrpSpPr>
              <p:grpSpPr>
                <a:xfrm rot="10800000">
                  <a:off x="13061402" y="3665637"/>
                  <a:ext cx="145820" cy="146462"/>
                  <a:chOff x="13096169" y="3602278"/>
                  <a:chExt cx="145820" cy="146462"/>
                </a:xfrm>
              </p:grpSpPr>
              <p:sp>
                <p:nvSpPr>
                  <p:cNvPr id="93" name="Google Shape;93;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94" name="Google Shape;94;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95" name="Google Shape;95;p9"/>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96" name="Google Shape;96;p9"/>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97" name="Google Shape;97;p9"/>
            <p:cNvGrpSpPr/>
            <p:nvPr/>
          </p:nvGrpSpPr>
          <p:grpSpPr>
            <a:xfrm>
              <a:off x="-376736" y="4271597"/>
              <a:ext cx="283685" cy="283685"/>
              <a:chOff x="-510741" y="5913713"/>
              <a:chExt cx="267555" cy="267555"/>
            </a:xfrm>
          </p:grpSpPr>
          <p:sp>
            <p:nvSpPr>
              <p:cNvPr id="98" name="Google Shape;98;p9"/>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99" name="Google Shape;99;p9"/>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250"/>
                                        <p:tgtEl>
                                          <p:spTgt spid="55"/>
                                        </p:tgtEl>
                                      </p:cBhvr>
                                    </p:animEffect>
                                  </p:childTnLst>
                                </p:cTn>
                              </p:par>
                              <p:par>
                                <p:cTn fill="hold" nodeType="withEffect" presetClass="entr" presetID="10" presetSubtype="0">
                                  <p:stCondLst>
                                    <p:cond delay="250"/>
                                  </p:stCondLst>
                                  <p:childTnLst>
                                    <p:set>
                                      <p:cBhvr>
                                        <p:cTn dur="1" fill="hold">
                                          <p:stCondLst>
                                            <p:cond delay="0"/>
                                          </p:stCondLst>
                                        </p:cTn>
                                        <p:tgtEl>
                                          <p:spTgt spid="56"/>
                                        </p:tgtEl>
                                        <p:attrNameLst>
                                          <p:attrName>style.visibility</p:attrName>
                                        </p:attrNameLst>
                                      </p:cBhvr>
                                      <p:to>
                                        <p:strVal val="visible"/>
                                      </p:to>
                                    </p:set>
                                    <p:animEffect filter="fade" transition="in">
                                      <p:cBhvr>
                                        <p:cTn dur="25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00" name="Shape 100"/>
        <p:cNvGrpSpPr/>
        <p:nvPr/>
      </p:nvGrpSpPr>
      <p:grpSpPr>
        <a:xfrm>
          <a:off x="0" y="0"/>
          <a:ext cx="0" cy="0"/>
          <a:chOff x="0" y="0"/>
          <a:chExt cx="0" cy="0"/>
        </a:xfrm>
      </p:grpSpPr>
      <p:sp>
        <p:nvSpPr>
          <p:cNvPr id="101" name="Google Shape;101;p10"/>
          <p:cNvSpPr/>
          <p:nvPr>
            <p:ph idx="2" type="pic"/>
          </p:nvPr>
        </p:nvSpPr>
        <p:spPr>
          <a:xfrm>
            <a:off x="615950" y="609600"/>
            <a:ext cx="7194550" cy="5627688"/>
          </a:xfrm>
          <a:prstGeom prst="rect">
            <a:avLst/>
          </a:prstGeom>
          <a:solidFill>
            <a:srgbClr val="F2F2F2"/>
          </a:solidFill>
          <a:ln>
            <a:noFill/>
          </a:ln>
        </p:spPr>
      </p:sp>
      <p:sp>
        <p:nvSpPr>
          <p:cNvPr id="102" name="Google Shape;102;p10"/>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03" name="Google Shape;103;p10"/>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06" name="Google Shape;106;p10"/>
          <p:cNvGrpSpPr/>
          <p:nvPr/>
        </p:nvGrpSpPr>
        <p:grpSpPr>
          <a:xfrm>
            <a:off x="-3786437" y="0"/>
            <a:ext cx="3693386" cy="5270646"/>
            <a:chOff x="-3786437" y="0"/>
            <a:chExt cx="3693386" cy="5270646"/>
          </a:xfrm>
        </p:grpSpPr>
        <p:sp>
          <p:nvSpPr>
            <p:cNvPr id="107" name="Google Shape;107;p10"/>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08" name="Google Shape;108;p10"/>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09" name="Google Shape;109;p10"/>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0" name="Google Shape;110;p10"/>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11" name="Google Shape;111;p10"/>
            <p:cNvGrpSpPr/>
            <p:nvPr/>
          </p:nvGrpSpPr>
          <p:grpSpPr>
            <a:xfrm>
              <a:off x="-3316179" y="1231351"/>
              <a:ext cx="294789" cy="346676"/>
              <a:chOff x="14466489" y="1001522"/>
              <a:chExt cx="290627" cy="341782"/>
            </a:xfrm>
          </p:grpSpPr>
          <p:sp>
            <p:nvSpPr>
              <p:cNvPr id="112" name="Google Shape;112;p10"/>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0"/>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14" name="Google Shape;114;p10"/>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15" name="Google Shape;115;p10"/>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16" name="Google Shape;116;p10"/>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17" name="Google Shape;117;p10"/>
              <p:cNvCxnSpPr>
                <a:stCxn id="115"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18" name="Google Shape;118;p10"/>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9" name="Google Shape;119;p10"/>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20" name="Google Shape;120;p10"/>
            <p:cNvGrpSpPr/>
            <p:nvPr/>
          </p:nvGrpSpPr>
          <p:grpSpPr>
            <a:xfrm>
              <a:off x="-3311319" y="2164285"/>
              <a:ext cx="825500" cy="209550"/>
              <a:chOff x="13504624" y="2482850"/>
              <a:chExt cx="825500" cy="209550"/>
            </a:xfrm>
          </p:grpSpPr>
          <p:sp>
            <p:nvSpPr>
              <p:cNvPr id="121" name="Google Shape;121;p10"/>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22" name="Google Shape;122;p10"/>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23" name="Google Shape;123;p10"/>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24" name="Google Shape;124;p10"/>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25" name="Google Shape;125;p10"/>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26" name="Google Shape;126;p10"/>
            <p:cNvGrpSpPr/>
            <p:nvPr/>
          </p:nvGrpSpPr>
          <p:grpSpPr>
            <a:xfrm>
              <a:off x="-3408294" y="3643742"/>
              <a:ext cx="622283" cy="612920"/>
              <a:chOff x="12617641" y="3403239"/>
              <a:chExt cx="752963" cy="741634"/>
            </a:xfrm>
          </p:grpSpPr>
          <p:grpSp>
            <p:nvGrpSpPr>
              <p:cNvPr id="127" name="Google Shape;127;p10"/>
              <p:cNvGrpSpPr/>
              <p:nvPr/>
            </p:nvGrpSpPr>
            <p:grpSpPr>
              <a:xfrm>
                <a:off x="12771530" y="3403239"/>
                <a:ext cx="467176" cy="448491"/>
                <a:chOff x="12782157" y="3403239"/>
                <a:chExt cx="467176" cy="448491"/>
              </a:xfrm>
            </p:grpSpPr>
            <p:grpSp>
              <p:nvGrpSpPr>
                <p:cNvPr id="128" name="Google Shape;128;p10"/>
                <p:cNvGrpSpPr/>
                <p:nvPr/>
              </p:nvGrpSpPr>
              <p:grpSpPr>
                <a:xfrm>
                  <a:off x="12782157" y="3403239"/>
                  <a:ext cx="412976" cy="396132"/>
                  <a:chOff x="13554906" y="3320109"/>
                  <a:chExt cx="443917" cy="425811"/>
                </a:xfrm>
              </p:grpSpPr>
              <p:grpSp>
                <p:nvGrpSpPr>
                  <p:cNvPr id="129" name="Google Shape;129;p10"/>
                  <p:cNvGrpSpPr/>
                  <p:nvPr/>
                </p:nvGrpSpPr>
                <p:grpSpPr>
                  <a:xfrm>
                    <a:off x="13554906" y="3320109"/>
                    <a:ext cx="443917" cy="425811"/>
                    <a:chOff x="12909684" y="1276143"/>
                    <a:chExt cx="443917" cy="425811"/>
                  </a:xfrm>
                </p:grpSpPr>
                <p:sp>
                  <p:nvSpPr>
                    <p:cNvPr id="130" name="Google Shape;130;p10"/>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31" name="Google Shape;131;p10"/>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32" name="Google Shape;132;p10"/>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33" name="Google Shape;133;p10"/>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34" name="Google Shape;134;p10"/>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35" name="Google Shape;135;p10"/>
                <p:cNvGrpSpPr/>
                <p:nvPr/>
              </p:nvGrpSpPr>
              <p:grpSpPr>
                <a:xfrm>
                  <a:off x="13103513" y="3705268"/>
                  <a:ext cx="145820" cy="146462"/>
                  <a:chOff x="13096169" y="3602278"/>
                  <a:chExt cx="145820" cy="146462"/>
                </a:xfrm>
              </p:grpSpPr>
              <p:sp>
                <p:nvSpPr>
                  <p:cNvPr id="136" name="Google Shape;136;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37" name="Google Shape;137;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38" name="Google Shape;138;p10"/>
                <p:cNvGrpSpPr/>
                <p:nvPr/>
              </p:nvGrpSpPr>
              <p:grpSpPr>
                <a:xfrm rot="10800000">
                  <a:off x="13061402" y="3665637"/>
                  <a:ext cx="145820" cy="146462"/>
                  <a:chOff x="13096169" y="3602278"/>
                  <a:chExt cx="145820" cy="146462"/>
                </a:xfrm>
              </p:grpSpPr>
              <p:sp>
                <p:nvSpPr>
                  <p:cNvPr id="139" name="Google Shape;139;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40" name="Google Shape;140;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41" name="Google Shape;141;p10"/>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42" name="Google Shape;142;p10"/>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43" name="Google Shape;143;p10"/>
            <p:cNvGrpSpPr/>
            <p:nvPr/>
          </p:nvGrpSpPr>
          <p:grpSpPr>
            <a:xfrm>
              <a:off x="-376736" y="4271597"/>
              <a:ext cx="283685" cy="283685"/>
              <a:chOff x="-510741" y="5913713"/>
              <a:chExt cx="267555" cy="267555"/>
            </a:xfrm>
          </p:grpSpPr>
          <p:sp>
            <p:nvSpPr>
              <p:cNvPr id="144" name="Google Shape;144;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45" name="Google Shape;145;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50"/>
                                        <p:tgtEl>
                                          <p:spTgt spid="101"/>
                                        </p:tgtEl>
                                      </p:cBhvr>
                                    </p:animEffect>
                                  </p:childTnLst>
                                </p:cTn>
                              </p:par>
                              <p:par>
                                <p:cTn fill="hold" nodeType="withEffect" presetClass="entr" presetID="10" presetSubtype="0">
                                  <p:stCondLst>
                                    <p:cond delay="250"/>
                                  </p:stCondLst>
                                  <p:childTnLst>
                                    <p:set>
                                      <p:cBhvr>
                                        <p:cTn dur="1" fill="hold">
                                          <p:stCondLst>
                                            <p:cond delay="0"/>
                                          </p:stCondLst>
                                        </p:cTn>
                                        <p:tgtEl>
                                          <p:spTgt spid="102"/>
                                        </p:tgtEl>
                                        <p:attrNameLst>
                                          <p:attrName>style.visibility</p:attrName>
                                        </p:attrNameLst>
                                      </p:cBhvr>
                                      <p:to>
                                        <p:strVal val="visible"/>
                                      </p:to>
                                    </p:set>
                                    <p:animEffect filter="fade" transition="in">
                                      <p:cBhvr>
                                        <p:cTn dur="25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46" name="Shape 146"/>
        <p:cNvGrpSpPr/>
        <p:nvPr/>
      </p:nvGrpSpPr>
      <p:grpSpPr>
        <a:xfrm>
          <a:off x="0" y="0"/>
          <a:ext cx="0" cy="0"/>
          <a:chOff x="0" y="0"/>
          <a:chExt cx="0" cy="0"/>
        </a:xfrm>
      </p:grpSpPr>
      <p:sp>
        <p:nvSpPr>
          <p:cNvPr id="147" name="Google Shape;147;p11"/>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48" name="Google Shape;148;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51" name="Google Shape;151;p11"/>
          <p:cNvGrpSpPr/>
          <p:nvPr/>
        </p:nvGrpSpPr>
        <p:grpSpPr>
          <a:xfrm>
            <a:off x="-3786437" y="0"/>
            <a:ext cx="3693386" cy="5270646"/>
            <a:chOff x="-3786437" y="0"/>
            <a:chExt cx="3693386" cy="5270646"/>
          </a:xfrm>
        </p:grpSpPr>
        <p:sp>
          <p:nvSpPr>
            <p:cNvPr id="152" name="Google Shape;152;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53" name="Google Shape;153;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54" name="Google Shape;154;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56" name="Google Shape;156;p11"/>
            <p:cNvGrpSpPr/>
            <p:nvPr/>
          </p:nvGrpSpPr>
          <p:grpSpPr>
            <a:xfrm>
              <a:off x="-3316179" y="1231351"/>
              <a:ext cx="294789" cy="346676"/>
              <a:chOff x="14466489" y="1001522"/>
              <a:chExt cx="290627" cy="341782"/>
            </a:xfrm>
          </p:grpSpPr>
          <p:sp>
            <p:nvSpPr>
              <p:cNvPr id="157" name="Google Shape;157;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59" name="Google Shape;159;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60" name="Google Shape;160;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61" name="Google Shape;161;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62" name="Google Shape;162;p11"/>
              <p:cNvCxnSpPr>
                <a:stCxn id="16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63" name="Google Shape;163;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64" name="Google Shape;164;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65" name="Google Shape;165;p11"/>
            <p:cNvGrpSpPr/>
            <p:nvPr/>
          </p:nvGrpSpPr>
          <p:grpSpPr>
            <a:xfrm>
              <a:off x="-3311319" y="2164285"/>
              <a:ext cx="825500" cy="209550"/>
              <a:chOff x="13504624" y="2482850"/>
              <a:chExt cx="825500" cy="209550"/>
            </a:xfrm>
          </p:grpSpPr>
          <p:sp>
            <p:nvSpPr>
              <p:cNvPr id="166" name="Google Shape;166;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67" name="Google Shape;167;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68" name="Google Shape;168;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69" name="Google Shape;169;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70" name="Google Shape;170;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71" name="Google Shape;171;p11"/>
            <p:cNvGrpSpPr/>
            <p:nvPr/>
          </p:nvGrpSpPr>
          <p:grpSpPr>
            <a:xfrm>
              <a:off x="-3408294" y="3643742"/>
              <a:ext cx="622283" cy="612920"/>
              <a:chOff x="12617641" y="3403239"/>
              <a:chExt cx="752963" cy="741634"/>
            </a:xfrm>
          </p:grpSpPr>
          <p:grpSp>
            <p:nvGrpSpPr>
              <p:cNvPr id="172" name="Google Shape;172;p11"/>
              <p:cNvGrpSpPr/>
              <p:nvPr/>
            </p:nvGrpSpPr>
            <p:grpSpPr>
              <a:xfrm>
                <a:off x="12771530" y="3403239"/>
                <a:ext cx="467176" cy="448491"/>
                <a:chOff x="12782157" y="3403239"/>
                <a:chExt cx="467176" cy="448491"/>
              </a:xfrm>
            </p:grpSpPr>
            <p:grpSp>
              <p:nvGrpSpPr>
                <p:cNvPr id="173" name="Google Shape;173;p11"/>
                <p:cNvGrpSpPr/>
                <p:nvPr/>
              </p:nvGrpSpPr>
              <p:grpSpPr>
                <a:xfrm>
                  <a:off x="12782157" y="3403239"/>
                  <a:ext cx="412976" cy="396132"/>
                  <a:chOff x="13554906" y="3320109"/>
                  <a:chExt cx="443917" cy="425811"/>
                </a:xfrm>
              </p:grpSpPr>
              <p:grpSp>
                <p:nvGrpSpPr>
                  <p:cNvPr id="174" name="Google Shape;174;p11"/>
                  <p:cNvGrpSpPr/>
                  <p:nvPr/>
                </p:nvGrpSpPr>
                <p:grpSpPr>
                  <a:xfrm>
                    <a:off x="13554906" y="3320109"/>
                    <a:ext cx="443917" cy="425811"/>
                    <a:chOff x="12909684" y="1276143"/>
                    <a:chExt cx="443917" cy="425811"/>
                  </a:xfrm>
                </p:grpSpPr>
                <p:sp>
                  <p:nvSpPr>
                    <p:cNvPr id="175" name="Google Shape;175;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76" name="Google Shape;176;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77" name="Google Shape;177;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78" name="Google Shape;178;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79" name="Google Shape;179;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80" name="Google Shape;180;p11"/>
                <p:cNvGrpSpPr/>
                <p:nvPr/>
              </p:nvGrpSpPr>
              <p:grpSpPr>
                <a:xfrm>
                  <a:off x="13103513" y="3705268"/>
                  <a:ext cx="145820" cy="146462"/>
                  <a:chOff x="13096169" y="3602278"/>
                  <a:chExt cx="145820" cy="146462"/>
                </a:xfrm>
              </p:grpSpPr>
              <p:sp>
                <p:nvSpPr>
                  <p:cNvPr id="181" name="Google Shape;181;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82" name="Google Shape;182;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83" name="Google Shape;183;p11"/>
                <p:cNvGrpSpPr/>
                <p:nvPr/>
              </p:nvGrpSpPr>
              <p:grpSpPr>
                <a:xfrm rot="10800000">
                  <a:off x="13061402" y="3665637"/>
                  <a:ext cx="145820" cy="146462"/>
                  <a:chOff x="13096169" y="3602278"/>
                  <a:chExt cx="145820" cy="146462"/>
                </a:xfrm>
              </p:grpSpPr>
              <p:sp>
                <p:nvSpPr>
                  <p:cNvPr id="184" name="Google Shape;184;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85" name="Google Shape;185;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86" name="Google Shape;186;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88" name="Google Shape;188;p11"/>
            <p:cNvGrpSpPr/>
            <p:nvPr/>
          </p:nvGrpSpPr>
          <p:grpSpPr>
            <a:xfrm>
              <a:off x="-376736" y="4271597"/>
              <a:ext cx="283685" cy="283685"/>
              <a:chOff x="-510741" y="5913713"/>
              <a:chExt cx="267555" cy="267555"/>
            </a:xfrm>
          </p:grpSpPr>
          <p:sp>
            <p:nvSpPr>
              <p:cNvPr id="189" name="Google Shape;189;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90" name="Google Shape;190;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191" name="Google Shape;191;p11"/>
          <p:cNvSpPr/>
          <p:nvPr>
            <p:ph idx="2" type="pic"/>
          </p:nvPr>
        </p:nvSpPr>
        <p:spPr>
          <a:xfrm>
            <a:off x="615949" y="609598"/>
            <a:ext cx="5386082" cy="3744000"/>
          </a:xfrm>
          <a:prstGeom prst="rect">
            <a:avLst/>
          </a:prstGeom>
          <a:solidFill>
            <a:srgbClr val="F2F2F2"/>
          </a:solidFill>
          <a:ln>
            <a:noFill/>
          </a:ln>
        </p:spPr>
      </p:sp>
      <p:sp>
        <p:nvSpPr>
          <p:cNvPr id="192" name="Google Shape;192;p11"/>
          <p:cNvSpPr/>
          <p:nvPr>
            <p:ph idx="3" type="pic"/>
          </p:nvPr>
        </p:nvSpPr>
        <p:spPr>
          <a:xfrm>
            <a:off x="6182031" y="609598"/>
            <a:ext cx="5386082" cy="3744000"/>
          </a:xfrm>
          <a:prstGeom prst="rect">
            <a:avLst/>
          </a:prstGeom>
          <a:solidFill>
            <a:srgbClr val="F2F2F2"/>
          </a:solidFill>
          <a:ln>
            <a:noFill/>
          </a:ln>
        </p:spPr>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50"/>
                                        <p:tgtEl>
                                          <p:spTgt spid="191"/>
                                        </p:tgtEl>
                                      </p:cBhvr>
                                    </p:animEffect>
                                  </p:childTnLst>
                                </p:cTn>
                              </p:par>
                              <p:par>
                                <p:cTn fill="hold" nodeType="withEffect" presetClass="entr" presetID="10" presetSubtype="0">
                                  <p:stCondLst>
                                    <p:cond delay="250"/>
                                  </p:stCondLst>
                                  <p:childTnLst>
                                    <p:set>
                                      <p:cBhvr>
                                        <p:cTn dur="1" fill="hold">
                                          <p:stCondLst>
                                            <p:cond delay="0"/>
                                          </p:stCondLst>
                                        </p:cTn>
                                        <p:tgtEl>
                                          <p:spTgt spid="192"/>
                                        </p:tgtEl>
                                        <p:attrNameLst>
                                          <p:attrName>style.visibility</p:attrName>
                                        </p:attrNameLst>
                                      </p:cBhvr>
                                      <p:to>
                                        <p:strVal val="visible"/>
                                      </p:to>
                                    </p:set>
                                    <p:animEffect filter="fade" transition="in">
                                      <p:cBhvr>
                                        <p:cTn dur="250"/>
                                        <p:tgtEl>
                                          <p:spTgt spid="192"/>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47"/>
                                        </p:tgtEl>
                                        <p:attrNameLst>
                                          <p:attrName>style.visibility</p:attrName>
                                        </p:attrNameLst>
                                      </p:cBhvr>
                                      <p:to>
                                        <p:strVal val="visible"/>
                                      </p:to>
                                    </p:set>
                                    <p:animEffect filter="fade" transition="in">
                                      <p:cBhvr>
                                        <p:cTn dur="25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193" name="Shape 193"/>
        <p:cNvGrpSpPr/>
        <p:nvPr/>
      </p:nvGrpSpPr>
      <p:grpSpPr>
        <a:xfrm>
          <a:off x="0" y="0"/>
          <a:ext cx="0" cy="0"/>
          <a:chOff x="0" y="0"/>
          <a:chExt cx="0" cy="0"/>
        </a:xfrm>
      </p:grpSpPr>
      <p:sp>
        <p:nvSpPr>
          <p:cNvPr id="194" name="Google Shape;194;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197" name="Google Shape;197;p8"/>
          <p:cNvGrpSpPr/>
          <p:nvPr/>
        </p:nvGrpSpPr>
        <p:grpSpPr>
          <a:xfrm>
            <a:off x="-3786437" y="0"/>
            <a:ext cx="3693386" cy="5359349"/>
            <a:chOff x="-3786437" y="0"/>
            <a:chExt cx="3693386" cy="5359349"/>
          </a:xfrm>
        </p:grpSpPr>
        <p:sp>
          <p:nvSpPr>
            <p:cNvPr id="198" name="Google Shape;198;p8"/>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199" name="Google Shape;199;p8"/>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00" name="Google Shape;200;p8"/>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01" name="Google Shape;201;p8"/>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03" name="Google Shape;203;p8"/>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04" name="Google Shape;204;p8"/>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05" name="Google Shape;205;p8"/>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06" name="Google Shape;206;p8"/>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07" name="Google Shape;207;p8"/>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08" name="Google Shape;208;p8"/>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12" name="Google Shape;212;p8"/>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13" name="Google Shape;213;p8"/>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14" name="Google Shape;214;p8"/>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18" name="Google Shape;218;p8"/>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19" name="Google Shape;219;p8"/>
            <p:cNvGrpSpPr/>
            <p:nvPr/>
          </p:nvGrpSpPr>
          <p:grpSpPr>
            <a:xfrm>
              <a:off x="-376736" y="4400186"/>
              <a:ext cx="283685" cy="283685"/>
              <a:chOff x="-510741" y="5913713"/>
              <a:chExt cx="267555" cy="267555"/>
            </a:xfrm>
          </p:grpSpPr>
          <p:sp>
            <p:nvSpPr>
              <p:cNvPr id="220" name="Google Shape;220;p8"/>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21" name="Google Shape;221;p8"/>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22" name="Google Shape;222;p8"/>
            <p:cNvGrpSpPr/>
            <p:nvPr/>
          </p:nvGrpSpPr>
          <p:grpSpPr>
            <a:xfrm>
              <a:off x="-3605171" y="458674"/>
              <a:ext cx="3234311" cy="558875"/>
              <a:chOff x="-3605171" y="458674"/>
              <a:chExt cx="3234311" cy="558875"/>
            </a:xfrm>
          </p:grpSpPr>
          <p:sp>
            <p:nvSpPr>
              <p:cNvPr id="223" name="Google Shape;223;p8"/>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25" name="Google Shape;225;p8"/>
              <p:cNvGrpSpPr/>
              <p:nvPr/>
            </p:nvGrpSpPr>
            <p:grpSpPr>
              <a:xfrm>
                <a:off x="-3386247" y="830871"/>
                <a:ext cx="139423" cy="109566"/>
                <a:chOff x="-2866744" y="827071"/>
                <a:chExt cx="168701" cy="132575"/>
              </a:xfrm>
            </p:grpSpPr>
            <p:grpSp>
              <p:nvGrpSpPr>
                <p:cNvPr id="226" name="Google Shape;226;p8"/>
                <p:cNvGrpSpPr/>
                <p:nvPr/>
              </p:nvGrpSpPr>
              <p:grpSpPr>
                <a:xfrm>
                  <a:off x="-2866744" y="827071"/>
                  <a:ext cx="168701" cy="132575"/>
                  <a:chOff x="-2866744" y="827071"/>
                  <a:chExt cx="168701" cy="132575"/>
                </a:xfrm>
              </p:grpSpPr>
              <p:cxnSp>
                <p:nvCxnSpPr>
                  <p:cNvPr id="227" name="Google Shape;227;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28" name="Google Shape;228;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29" name="Google Shape;229;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0" name="Google Shape;230;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1" name="Google Shape;231;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32" name="Google Shape;232;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33" name="Google Shape;233;p8"/>
              <p:cNvGrpSpPr/>
              <p:nvPr/>
            </p:nvGrpSpPr>
            <p:grpSpPr>
              <a:xfrm>
                <a:off x="-3605171" y="830871"/>
                <a:ext cx="139423" cy="109566"/>
                <a:chOff x="-2866744" y="518074"/>
                <a:chExt cx="168701" cy="132575"/>
              </a:xfrm>
            </p:grpSpPr>
            <p:grpSp>
              <p:nvGrpSpPr>
                <p:cNvPr id="234" name="Google Shape;234;p8"/>
                <p:cNvGrpSpPr/>
                <p:nvPr/>
              </p:nvGrpSpPr>
              <p:grpSpPr>
                <a:xfrm>
                  <a:off x="-2866744" y="518074"/>
                  <a:ext cx="168701" cy="132575"/>
                  <a:chOff x="-2866744" y="518074"/>
                  <a:chExt cx="168701" cy="132575"/>
                </a:xfrm>
              </p:grpSpPr>
              <p:cxnSp>
                <p:nvCxnSpPr>
                  <p:cNvPr id="235" name="Google Shape;235;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6" name="Google Shape;236;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7" name="Google Shape;237;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8" name="Google Shape;238;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9" name="Google Shape;239;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40" name="Google Shape;240;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41" name="Google Shape;241;p8"/>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42" name="Google Shape;242;p8"/>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43" name="Google Shape;243;p8"/>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44" name="Google Shape;244;p8"/>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45" name="Google Shape;245;p8"/>
              <p:cNvGrpSpPr/>
              <p:nvPr/>
            </p:nvGrpSpPr>
            <p:grpSpPr>
              <a:xfrm>
                <a:off x="-2916763" y="769168"/>
                <a:ext cx="268738" cy="248381"/>
                <a:chOff x="-2916763" y="769168"/>
                <a:chExt cx="268738" cy="248381"/>
              </a:xfrm>
            </p:grpSpPr>
            <p:sp>
              <p:nvSpPr>
                <p:cNvPr id="246" name="Google Shape;246;p8"/>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47" name="Google Shape;247;p8"/>
                <p:cNvGrpSpPr/>
                <p:nvPr/>
              </p:nvGrpSpPr>
              <p:grpSpPr>
                <a:xfrm>
                  <a:off x="-2866744" y="827071"/>
                  <a:ext cx="168701" cy="132575"/>
                  <a:chOff x="-2866744" y="827071"/>
                  <a:chExt cx="168701" cy="132575"/>
                </a:xfrm>
              </p:grpSpPr>
              <p:cxnSp>
                <p:nvCxnSpPr>
                  <p:cNvPr id="248" name="Google Shape;248;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49" name="Google Shape;249;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0" name="Google Shape;250;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1" name="Google Shape;251;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2" name="Google Shape;252;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3" name="Google Shape;253;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54" name="Google Shape;254;p8"/>
              <p:cNvGrpSpPr/>
              <p:nvPr/>
            </p:nvGrpSpPr>
            <p:grpSpPr>
              <a:xfrm>
                <a:off x="-2916763" y="460171"/>
                <a:ext cx="268738" cy="248381"/>
                <a:chOff x="-2916763" y="460171"/>
                <a:chExt cx="268738" cy="248381"/>
              </a:xfrm>
            </p:grpSpPr>
            <p:sp>
              <p:nvSpPr>
                <p:cNvPr id="255" name="Google Shape;255;p8"/>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56" name="Google Shape;256;p8"/>
                <p:cNvGrpSpPr/>
                <p:nvPr/>
              </p:nvGrpSpPr>
              <p:grpSpPr>
                <a:xfrm>
                  <a:off x="-2866744" y="518074"/>
                  <a:ext cx="168701" cy="132575"/>
                  <a:chOff x="-2866744" y="518074"/>
                  <a:chExt cx="168701" cy="132575"/>
                </a:xfrm>
              </p:grpSpPr>
              <p:cxnSp>
                <p:nvCxnSpPr>
                  <p:cNvPr id="257" name="Google Shape;257;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9" name="Google Shape;259;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0" name="Google Shape;260;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1" name="Google Shape;261;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2" name="Google Shape;262;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63" name="Google Shape;263;p8"/>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64" name="Google Shape;264;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750"/>
                                        <p:tgtEl>
                                          <p:spTgt spid="264"/>
                                        </p:tgtEl>
                                      </p:cBhvr>
                                    </p:animEffect>
                                  </p:childTnLst>
                                </p:cTn>
                              </p:par>
                              <p:par>
                                <p:cTn fill="hold" nodeType="withEffect" presetClass="entr" presetID="10" presetSubtype="0">
                                  <p:stCondLst>
                                    <p:cond delay="250"/>
                                  </p:stCondLst>
                                  <p:childTnLst>
                                    <p:set>
                                      <p:cBhvr>
                                        <p:cTn dur="1" fill="hold">
                                          <p:stCondLst>
                                            <p:cond delay="0"/>
                                          </p:stCondLst>
                                        </p:cTn>
                                        <p:tgtEl>
                                          <p:spTgt spid="196"/>
                                        </p:tgtEl>
                                        <p:attrNameLst>
                                          <p:attrName>style.visibility</p:attrName>
                                        </p:attrNameLst>
                                      </p:cBhvr>
                                      <p:to>
                                        <p:strVal val="visible"/>
                                      </p:to>
                                    </p:set>
                                    <p:animEffect filter="fade" transition="in">
                                      <p:cBhvr>
                                        <p:cTn dur="75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6"/>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6"/>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nl-NL" sz="900" u="none" cap="none" strike="noStrike">
                <a:solidFill>
                  <a:schemeClr val="accent1"/>
                </a:solidFill>
                <a:latin typeface="Arial"/>
                <a:ea typeface="Arial"/>
                <a:cs typeface="Arial"/>
                <a:sym typeface="Arial"/>
              </a:rPr>
              <a:t>‹#›</a:t>
            </a:fld>
            <a:endParaRPr b="1" i="0" sz="800" u="none" cap="none" strike="noStrike">
              <a:solidFill>
                <a:schemeClr val="accent1"/>
              </a:solidFill>
              <a:latin typeface="Arial"/>
              <a:ea typeface="Arial"/>
              <a:cs typeface="Arial"/>
              <a:sym typeface="Arial"/>
            </a:endParaRPr>
          </a:p>
        </p:txBody>
      </p:sp>
      <p:sp>
        <p:nvSpPr>
          <p:cNvPr id="36" name="Google Shape;36;p6"/>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1600"/>
              <a:buFont typeface="Arial"/>
              <a:buNone/>
            </a:pPr>
            <a:r>
              <a:rPr lang="nl-NL"/>
              <a:t>Logo animatie</a:t>
            </a:r>
            <a:endParaRPr/>
          </a:p>
        </p:txBody>
      </p:sp>
      <p:sp>
        <p:nvSpPr>
          <p:cNvPr id="270" name="Google Shape;270;p1"/>
          <p:cNvSpPr txBox="1"/>
          <p:nvPr>
            <p:ph idx="4294967295" type="ftr"/>
          </p:nvPr>
        </p:nvSpPr>
        <p:spPr>
          <a:xfrm>
            <a:off x="0" y="7043738"/>
            <a:ext cx="5375275" cy="14446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271" name="Google Shape;271;p1"/>
          <p:cNvPicPr preferRelativeResize="0"/>
          <p:nvPr/>
        </p:nvPicPr>
        <p:blipFill>
          <a:blip r:embed="rId3">
            <a:alphaModFix/>
          </a:blip>
          <a:stretch>
            <a:fillRect/>
          </a:stretch>
        </p:blipFill>
        <p:spPr>
          <a:xfrm>
            <a:off x="152400" y="152400"/>
            <a:ext cx="11651610" cy="65540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51d470bff7_0_1"/>
          <p:cNvSpPr txBox="1"/>
          <p:nvPr>
            <p:ph idx="1" type="body"/>
          </p:nvPr>
        </p:nvSpPr>
        <p:spPr>
          <a:xfrm>
            <a:off x="619950" y="4856998"/>
            <a:ext cx="10952100" cy="13803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extLst>
                  <a:ext uri="http://customooxmlschemas.google.com/">
                    <go:slidesCustomData xmlns:go="http://customooxmlschemas.google.com/" textRoundtripDataId="0"/>
                  </a:ext>
                </a:extLst>
              </a:rPr>
              <a:t>Door het jarenlange geweld in Colombia zijn veel mensen </a:t>
            </a:r>
            <a:r>
              <a:rPr lang="nl-NL">
                <a:extLst>
                  <a:ext uri="http://customooxmlschemas.google.com/">
                    <go:slidesCustomData xmlns:go="http://customooxmlschemas.google.com/" textRoundtripDataId="1"/>
                  </a:ext>
                </a:extLst>
              </a:rPr>
              <a:t>getraumatiseerd</a:t>
            </a:r>
            <a:r>
              <a:rPr lang="nl-NL">
                <a:extLst>
                  <a:ext uri="http://customooxmlschemas.google.com/">
                    <go:slidesCustomData xmlns:go="http://customooxmlschemas.google.com/" textRoundtripDataId="2"/>
                  </a:ext>
                </a:extLst>
              </a:rPr>
              <a:t> en van hun land verjaagd.</a:t>
            </a:r>
            <a:endParaRPr/>
          </a:p>
        </p:txBody>
      </p:sp>
      <p:sp>
        <p:nvSpPr>
          <p:cNvPr id="277" name="Google Shape;277;g251d470bff7_0_1"/>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278" name="Google Shape;278;g251d470bff7_0_1"/>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79" name="Google Shape;279;g251d470bff7_0_1"/>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280" name="Google Shape;280;g251d470bff7_0_1"/>
          <p:cNvPicPr preferRelativeResize="0"/>
          <p:nvPr>
            <p:ph idx="2" type="pic"/>
          </p:nvPr>
        </p:nvPicPr>
        <p:blipFill rotWithShape="1">
          <a:blip r:embed="rId3">
            <a:alphaModFix/>
          </a:blip>
          <a:srcRect b="0" l="2042" r="2052" t="0"/>
          <a:stretch/>
        </p:blipFill>
        <p:spPr>
          <a:xfrm>
            <a:off x="615950" y="609600"/>
            <a:ext cx="5386077" cy="4083675"/>
          </a:xfrm>
          <a:prstGeom prst="rect">
            <a:avLst/>
          </a:prstGeom>
          <a:solidFill>
            <a:srgbClr val="F2F2F2"/>
          </a:solidFill>
          <a:ln>
            <a:noFill/>
          </a:ln>
        </p:spPr>
      </p:pic>
      <p:pic>
        <p:nvPicPr>
          <p:cNvPr id="281" name="Google Shape;281;g251d470bff7_0_1"/>
          <p:cNvPicPr preferRelativeResize="0"/>
          <p:nvPr>
            <p:ph idx="3" type="pic"/>
          </p:nvPr>
        </p:nvPicPr>
        <p:blipFill rotWithShape="1">
          <a:blip r:embed="rId4">
            <a:alphaModFix/>
          </a:blip>
          <a:srcRect b="0" l="2042" r="2052" t="0"/>
          <a:stretch/>
        </p:blipFill>
        <p:spPr>
          <a:xfrm>
            <a:off x="6182025" y="609600"/>
            <a:ext cx="5386076" cy="4083674"/>
          </a:xfrm>
          <a:prstGeom prst="rect">
            <a:avLst/>
          </a:prstGeom>
          <a:solidFill>
            <a:srgbClr val="F2F2F2"/>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
          <p:cNvPicPr preferRelativeResize="0"/>
          <p:nvPr>
            <p:ph idx="2" type="pic"/>
          </p:nvPr>
        </p:nvPicPr>
        <p:blipFill rotWithShape="1">
          <a:blip r:embed="rId3">
            <a:alphaModFix/>
          </a:blip>
          <a:srcRect b="11461" l="0" r="0" t="11461"/>
          <a:stretch/>
        </p:blipFill>
        <p:spPr>
          <a:xfrm>
            <a:off x="615950" y="609600"/>
            <a:ext cx="10952161" cy="5626315"/>
          </a:xfrm>
          <a:prstGeom prst="rect">
            <a:avLst/>
          </a:prstGeom>
          <a:solidFill>
            <a:srgbClr val="F2F2F2"/>
          </a:solidFill>
          <a:ln>
            <a:noFill/>
          </a:ln>
        </p:spPr>
      </p:pic>
      <p:sp>
        <p:nvSpPr>
          <p:cNvPr id="287" name="Google Shape;287;p3"/>
          <p:cNvSpPr txBox="1"/>
          <p:nvPr>
            <p:ph idx="1" type="body"/>
          </p:nvPr>
        </p:nvSpPr>
        <p:spPr>
          <a:xfrm>
            <a:off x="1225493" y="1090663"/>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t>Ook zijn sinds </a:t>
            </a:r>
            <a:r>
              <a:rPr lang="nl-NL" sz="2600">
                <a:extLst>
                  <a:ext uri="http://customooxmlschemas.google.com/">
                    <go:slidesCustomData xmlns:go="http://customooxmlschemas.google.com/" textRoundtripDataId="3"/>
                  </a:ext>
                </a:extLst>
              </a:rPr>
              <a:t>2015 </a:t>
            </a:r>
            <a:r>
              <a:rPr lang="nl-NL" sz="2600"/>
              <a:t>veel vluchtelingen vanuit Venezuela </a:t>
            </a:r>
            <a:endParaRPr sz="2600"/>
          </a:p>
          <a:p>
            <a:pPr indent="0" lvl="0" marL="0" rtl="0" algn="ctr">
              <a:lnSpc>
                <a:spcPct val="100000"/>
              </a:lnSpc>
              <a:spcBef>
                <a:spcPts val="0"/>
              </a:spcBef>
              <a:spcAft>
                <a:spcPts val="0"/>
              </a:spcAft>
              <a:buSzPts val="3000"/>
              <a:buFont typeface="Arial"/>
              <a:buNone/>
            </a:pPr>
            <a:r>
              <a:rPr lang="nl-NL" sz="2600"/>
              <a:t>naar Colombia </a:t>
            </a:r>
            <a:r>
              <a:rPr lang="nl-NL" sz="2600">
                <a:extLst>
                  <a:ext uri="http://customooxmlschemas.google.com/">
                    <go:slidesCustomData xmlns:go="http://customooxmlschemas.google.com/" textRoundtripDataId="4"/>
                  </a:ext>
                </a:extLst>
              </a:rPr>
              <a:t>gekomen</a:t>
            </a:r>
            <a:r>
              <a:rPr lang="nl-NL" sz="2600"/>
              <a:t>.</a:t>
            </a:r>
            <a:endParaRPr sz="2600"/>
          </a:p>
        </p:txBody>
      </p:sp>
      <p:sp>
        <p:nvSpPr>
          <p:cNvPr id="288" name="Google Shape;288;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289" name="Google Shape;289;p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90" name="Google Shape;290;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4"/>
          <p:cNvPicPr preferRelativeResize="0"/>
          <p:nvPr>
            <p:ph idx="2" type="pic"/>
          </p:nvPr>
        </p:nvPicPr>
        <p:blipFill rotWithShape="1">
          <a:blip r:embed="rId3">
            <a:alphaModFix/>
          </a:blip>
          <a:srcRect b="0" l="7352" r="7352" t="0"/>
          <a:stretch/>
        </p:blipFill>
        <p:spPr>
          <a:xfrm>
            <a:off x="615950" y="609600"/>
            <a:ext cx="7194552" cy="5625936"/>
          </a:xfrm>
          <a:prstGeom prst="rect">
            <a:avLst/>
          </a:prstGeom>
          <a:solidFill>
            <a:srgbClr val="F2F2F2"/>
          </a:solidFill>
          <a:ln>
            <a:noFill/>
          </a:ln>
        </p:spPr>
      </p:pic>
      <p:sp>
        <p:nvSpPr>
          <p:cNvPr id="296" name="Google Shape;296;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De theologische universiteit in Cali leidt predikanten op om in deze context van conflict, onrecht en armoede hun werk te doen.</a:t>
            </a:r>
            <a:endParaRPr/>
          </a:p>
          <a:p>
            <a:pPr indent="0" lvl="0" marL="0" rtl="0" algn="l">
              <a:lnSpc>
                <a:spcPct val="100000"/>
              </a:lnSpc>
              <a:spcBef>
                <a:spcPts val="0"/>
              </a:spcBef>
              <a:spcAft>
                <a:spcPts val="0"/>
              </a:spcAft>
              <a:buSzPts val="2600"/>
              <a:buFont typeface="Arial"/>
              <a:buNone/>
            </a:pPr>
            <a:r>
              <a:t/>
            </a:r>
            <a:endParaRPr/>
          </a:p>
        </p:txBody>
      </p:sp>
      <p:sp>
        <p:nvSpPr>
          <p:cNvPr id="297" name="Google Shape;297;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298" name="Google Shape;298;p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99" name="Google Shape;299;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extLst>
                  <a:ext uri="http://customooxmlschemas.google.com/">
                    <go:slidesCustomData xmlns:go="http://customooxmlschemas.google.com/" textRoundtripDataId="5"/>
                  </a:ext>
                </a:extLst>
              </a:rPr>
              <a:t>Luz</a:t>
            </a:r>
            <a:r>
              <a:rPr lang="nl-NL"/>
              <a:t> is één van die studenten</a:t>
            </a:r>
            <a:r>
              <a:rPr lang="nl-NL"/>
              <a:t>. “Ik heb veel geleerd, niet alleen over theologie, maar ook over psychologie, pastoraat en diaconaat. Dat gebruik ik nu in mijn werk met Venezolaanse vluchtelingen.”</a:t>
            </a:r>
            <a:endParaRPr/>
          </a:p>
        </p:txBody>
      </p:sp>
      <p:sp>
        <p:nvSpPr>
          <p:cNvPr id="305" name="Google Shape;305;p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06" name="Google Shape;306;p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07" name="Google Shape;307;p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08" name="Google Shape;308;p5"/>
          <p:cNvPicPr preferRelativeResize="0"/>
          <p:nvPr>
            <p:ph idx="2" type="pic"/>
          </p:nvPr>
        </p:nvPicPr>
        <p:blipFill rotWithShape="1">
          <a:blip r:embed="rId3">
            <a:alphaModFix/>
          </a:blip>
          <a:srcRect b="0" l="2005" r="2015" t="0"/>
          <a:stretch/>
        </p:blipFill>
        <p:spPr>
          <a:xfrm>
            <a:off x="615949" y="609598"/>
            <a:ext cx="5386081" cy="3742833"/>
          </a:xfrm>
          <a:prstGeom prst="rect">
            <a:avLst/>
          </a:prstGeom>
          <a:solidFill>
            <a:srgbClr val="F2F2F2"/>
          </a:solidFill>
          <a:ln>
            <a:noFill/>
          </a:ln>
        </p:spPr>
      </p:pic>
      <p:pic>
        <p:nvPicPr>
          <p:cNvPr id="309" name="Google Shape;309;p5"/>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51d470bff7_0_10"/>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En oud-student Alex zette een gaarkeuken op in een achterstandswijk. “Ik wilde meer weten over de Bijbel, en vond in de Bijbel inspiratie om er te zijn voor de mensen in deze wijk.”</a:t>
            </a:r>
            <a:endParaRPr/>
          </a:p>
        </p:txBody>
      </p:sp>
      <p:sp>
        <p:nvSpPr>
          <p:cNvPr id="315" name="Google Shape;315;g251d470bff7_0_1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16" name="Google Shape;316;g251d470bff7_0_10"/>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17" name="Google Shape;317;g251d470bff7_0_1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18" name="Google Shape;318;g251d470bff7_0_10"/>
          <p:cNvPicPr preferRelativeResize="0"/>
          <p:nvPr>
            <p:ph idx="2" type="pic"/>
          </p:nvPr>
        </p:nvPicPr>
        <p:blipFill rotWithShape="1">
          <a:blip r:embed="rId3">
            <a:alphaModFix/>
          </a:blip>
          <a:srcRect b="0" l="1997" r="1987" t="0"/>
          <a:stretch/>
        </p:blipFill>
        <p:spPr>
          <a:xfrm>
            <a:off x="615949" y="609598"/>
            <a:ext cx="5386081" cy="3741669"/>
          </a:xfrm>
          <a:prstGeom prst="rect">
            <a:avLst/>
          </a:prstGeom>
          <a:solidFill>
            <a:srgbClr val="F2F2F2"/>
          </a:solidFill>
          <a:ln>
            <a:noFill/>
          </a:ln>
        </p:spPr>
      </p:pic>
      <p:pic>
        <p:nvPicPr>
          <p:cNvPr id="319" name="Google Shape;319;g251d470bff7_0_10"/>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251d470bff7_0_19"/>
          <p:cNvPicPr preferRelativeResize="0"/>
          <p:nvPr>
            <p:ph idx="2" type="pic"/>
          </p:nvPr>
        </p:nvPicPr>
        <p:blipFill rotWithShape="1">
          <a:blip r:embed="rId3">
            <a:alphaModFix/>
          </a:blip>
          <a:srcRect b="0" l="7337" r="7337" t="0"/>
          <a:stretch/>
        </p:blipFill>
        <p:spPr>
          <a:xfrm>
            <a:off x="615950" y="609600"/>
            <a:ext cx="7194552" cy="5624184"/>
          </a:xfrm>
          <a:prstGeom prst="rect">
            <a:avLst/>
          </a:prstGeom>
          <a:solidFill>
            <a:srgbClr val="F2F2F2"/>
          </a:solidFill>
          <a:ln>
            <a:noFill/>
          </a:ln>
        </p:spPr>
      </p:pic>
      <p:sp>
        <p:nvSpPr>
          <p:cNvPr id="325" name="Google Shape;325;g251d470bff7_0_19"/>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extLst>
                  <a:ext uri="http://customooxmlschemas.google.com/">
                    <go:slidesCustomData xmlns:go="http://customooxmlschemas.google.com/" textRoundtripDataId="6"/>
                  </a:ext>
                </a:extLst>
              </a:rPr>
              <a:t>Jeannet</a:t>
            </a:r>
            <a:r>
              <a:rPr lang="nl-NL"/>
              <a:t> Bierman, uitgezonden medewerker van Kerk in Actie, is er docent Praktische Theologie. “Ik leer mijn studenten om niet te werken vanuit dogma’s, maar vanuit wat er speelt in hun gemeente.”</a:t>
            </a:r>
            <a:endParaRPr/>
          </a:p>
          <a:p>
            <a:pPr indent="0" lvl="0" marL="0" rtl="0" algn="l">
              <a:lnSpc>
                <a:spcPct val="100000"/>
              </a:lnSpc>
              <a:spcBef>
                <a:spcPts val="0"/>
              </a:spcBef>
              <a:spcAft>
                <a:spcPts val="0"/>
              </a:spcAft>
              <a:buSzPts val="2600"/>
              <a:buFont typeface="Arial"/>
              <a:buNone/>
            </a:pPr>
            <a:r>
              <a:t/>
            </a:r>
            <a:endParaRPr/>
          </a:p>
        </p:txBody>
      </p:sp>
      <p:sp>
        <p:nvSpPr>
          <p:cNvPr id="326" name="Google Shape;326;g251d470bff7_0_1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327" name="Google Shape;327;g251d470bff7_0_19"/>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28" name="Google Shape;328;g251d470bff7_0_1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51d470bff7_0_28"/>
          <p:cNvSpPr txBox="1"/>
          <p:nvPr>
            <p:ph idx="1" type="body"/>
          </p:nvPr>
        </p:nvSpPr>
        <p:spPr>
          <a:xfrm>
            <a:off x="615950" y="4784223"/>
            <a:ext cx="10952100" cy="14523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Met jouw steun kan de </a:t>
            </a:r>
            <a:r>
              <a:rPr lang="nl-NL">
                <a:extLst>
                  <a:ext uri="http://customooxmlschemas.google.com/">
                    <go:slidesCustomData xmlns:go="http://customooxmlschemas.google.com/" textRoundtripDataId="7"/>
                  </a:ext>
                </a:extLst>
              </a:rPr>
              <a:t>universiteit</a:t>
            </a:r>
            <a:r>
              <a:rPr lang="nl-NL"/>
              <a:t> van Cali toekomstige predikanten </a:t>
            </a:r>
            <a:r>
              <a:rPr lang="nl-NL">
                <a:extLst>
                  <a:ext uri="http://customooxmlschemas.google.com/">
                    <go:slidesCustomData xmlns:go="http://customooxmlschemas.google.com/" textRoundtripDataId="8"/>
                  </a:ext>
                </a:extLst>
              </a:rPr>
              <a:t>opleiden om van betekenis te kunnen zijn in hun </a:t>
            </a:r>
            <a:r>
              <a:rPr lang="nl-NL">
                <a:extLst>
                  <a:ext uri="http://customooxmlschemas.google.com/">
                    <go:slidesCustomData xmlns:go="http://customooxmlschemas.google.com/" textRoundtripDataId="9"/>
                  </a:ext>
                </a:extLst>
              </a:rPr>
              <a:t>omgeving</a:t>
            </a:r>
            <a:r>
              <a:rPr lang="nl-NL">
                <a:extLst>
                  <a:ext uri="http://customooxmlschemas.google.com/">
                    <go:slidesCustomData xmlns:go="http://customooxmlschemas.google.com/" textRoundtripDataId="10"/>
                  </a:ext>
                </a:extLst>
              </a:rPr>
              <a:t>. </a:t>
            </a:r>
            <a:endParaRPr/>
          </a:p>
        </p:txBody>
      </p:sp>
      <p:sp>
        <p:nvSpPr>
          <p:cNvPr id="334" name="Google Shape;334;g251d470bff7_0_2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35" name="Google Shape;335;g251d470bff7_0_28"/>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36" name="Google Shape;336;g251d470bff7_0_2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37" name="Google Shape;337;g251d470bff7_0_28"/>
          <p:cNvPicPr preferRelativeResize="0"/>
          <p:nvPr>
            <p:ph idx="2" type="pic"/>
          </p:nvPr>
        </p:nvPicPr>
        <p:blipFill rotWithShape="1">
          <a:blip r:embed="rId3">
            <a:alphaModFix/>
          </a:blip>
          <a:srcRect b="0" l="1978" r="1978" t="0"/>
          <a:stretch/>
        </p:blipFill>
        <p:spPr>
          <a:xfrm>
            <a:off x="615949" y="609598"/>
            <a:ext cx="5386081" cy="3740504"/>
          </a:xfrm>
          <a:prstGeom prst="rect">
            <a:avLst/>
          </a:prstGeom>
          <a:solidFill>
            <a:srgbClr val="F2F2F2"/>
          </a:solidFill>
          <a:ln>
            <a:noFill/>
          </a:ln>
        </p:spPr>
      </p:pic>
      <p:pic>
        <p:nvPicPr>
          <p:cNvPr id="338" name="Google Shape;338;g251d470bff7_0_28"/>
          <p:cNvPicPr preferRelativeResize="0"/>
          <p:nvPr>
            <p:ph idx="3" type="pic"/>
          </p:nvPr>
        </p:nvPicPr>
        <p:blipFill rotWithShape="1">
          <a:blip r:embed="rId4">
            <a:alphaModFix/>
          </a:blip>
          <a:srcRect b="0" l="1978" r="1978" t="0"/>
          <a:stretch/>
        </p:blipFill>
        <p:spPr>
          <a:xfrm>
            <a:off x="6182031" y="609598"/>
            <a:ext cx="5386081" cy="3740504"/>
          </a:xfrm>
          <a:prstGeom prst="rect">
            <a:avLst/>
          </a:prstGeom>
          <a:solidFill>
            <a:srgbClr val="F2F2F2"/>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558b49f4e5_0_0"/>
          <p:cNvSpPr txBox="1"/>
          <p:nvPr>
            <p:ph idx="1" type="body"/>
          </p:nvPr>
        </p:nvSpPr>
        <p:spPr>
          <a:xfrm>
            <a:off x="615949" y="4535814"/>
            <a:ext cx="10952100" cy="1700700"/>
          </a:xfrm>
          <a:prstGeom prst="rect">
            <a:avLst/>
          </a:prstGeom>
        </p:spPr>
        <p:txBody>
          <a:bodyPr anchorCtr="0" anchor="t" bIns="0" lIns="360000" spcFirstLastPara="1" rIns="288000" wrap="square" tIns="180000">
            <a:noAutofit/>
          </a:bodyPr>
          <a:lstStyle/>
          <a:p>
            <a:pPr indent="0" lvl="0" marL="0" rtl="0" algn="l">
              <a:spcBef>
                <a:spcPts val="0"/>
              </a:spcBef>
              <a:spcAft>
                <a:spcPts val="0"/>
              </a:spcAft>
              <a:buNone/>
            </a:pPr>
            <a:r>
              <a:t/>
            </a:r>
            <a:endParaRPr/>
          </a:p>
        </p:txBody>
      </p:sp>
      <p:sp>
        <p:nvSpPr>
          <p:cNvPr id="345" name="Google Shape;345;g2558b49f4e5_0_0"/>
          <p:cNvSpPr txBox="1"/>
          <p:nvPr>
            <p:ph type="title"/>
          </p:nvPr>
        </p:nvSpPr>
        <p:spPr>
          <a:xfrm>
            <a:off x="0" y="-370752"/>
            <a:ext cx="2940000" cy="22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6" name="Google Shape;346;g2558b49f4e5_0_0"/>
          <p:cNvSpPr/>
          <p:nvPr>
            <p:ph idx="2" type="pic"/>
          </p:nvPr>
        </p:nvSpPr>
        <p:spPr>
          <a:xfrm>
            <a:off x="615949" y="609598"/>
            <a:ext cx="5386200" cy="3744000"/>
          </a:xfrm>
          <a:prstGeom prst="rect">
            <a:avLst/>
          </a:prstGeom>
        </p:spPr>
      </p:sp>
      <p:sp>
        <p:nvSpPr>
          <p:cNvPr id="347" name="Google Shape;347;g2558b49f4e5_0_0"/>
          <p:cNvSpPr/>
          <p:nvPr>
            <p:ph idx="3" type="pic"/>
          </p:nvPr>
        </p:nvSpPr>
        <p:spPr>
          <a:xfrm>
            <a:off x="6182031" y="609598"/>
            <a:ext cx="5386200" cy="3744000"/>
          </a:xfrm>
          <a:prstGeom prst="rect">
            <a:avLst/>
          </a:prstGeom>
        </p:spPr>
      </p:sp>
      <p:pic>
        <p:nvPicPr>
          <p:cNvPr id="348" name="Google Shape;348;g2558b49f4e5_0_0"/>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